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sldIdLst>
    <p:sldId id="336" r:id="rId2"/>
    <p:sldId id="426" r:id="rId3"/>
    <p:sldId id="427" r:id="rId4"/>
    <p:sldId id="428" r:id="rId5"/>
    <p:sldId id="429" r:id="rId6"/>
    <p:sldId id="430" r:id="rId7"/>
    <p:sldId id="431" r:id="rId8"/>
    <p:sldId id="447" r:id="rId9"/>
    <p:sldId id="448" r:id="rId10"/>
    <p:sldId id="434" r:id="rId11"/>
    <p:sldId id="436" r:id="rId12"/>
    <p:sldId id="438" r:id="rId13"/>
    <p:sldId id="439" r:id="rId14"/>
    <p:sldId id="444" r:id="rId15"/>
    <p:sldId id="445" r:id="rId16"/>
    <p:sldId id="446" r:id="rId17"/>
    <p:sldId id="441" r:id="rId18"/>
    <p:sldId id="442" r:id="rId19"/>
  </p:sldIdLst>
  <p:sldSz cx="12192000" cy="6858000"/>
  <p:notesSz cx="6858000" cy="9144000"/>
  <p:embeddedFontLst>
    <p:embeddedFont>
      <p:font typeface="넥슨Lv1고딕" panose="020B0600000101010101" charset="-127"/>
      <p:regular r:id="rId20"/>
    </p:embeddedFont>
    <p:embeddedFont>
      <p:font typeface="넥슨Lv1고딕 Bold" panose="020B0600000101010101" charset="-127"/>
      <p:bold r:id="rId21"/>
    </p:embeddedFont>
    <p:embeddedFont>
      <p:font typeface="넥슨Lv1고딕 Light" panose="020B0600000101010101" charset="-127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Dongle" pitchFamily="2" charset="-127"/>
      <p:regular r:id="rId29"/>
      <p:bold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4971"/>
    <a:srgbClr val="C9D2DA"/>
    <a:srgbClr val="D0E9F8"/>
    <a:srgbClr val="6C9CEE"/>
    <a:srgbClr val="203864"/>
    <a:srgbClr val="6DB2E5"/>
    <a:srgbClr val="9BAEC8"/>
    <a:srgbClr val="2B90D9"/>
    <a:srgbClr val="D4DDE8"/>
    <a:srgbClr val="D9E1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81" autoAdjust="0"/>
    <p:restoredTop sz="94660"/>
  </p:normalViewPr>
  <p:slideViewPr>
    <p:cSldViewPr snapToGrid="0">
      <p:cViewPr varScale="1">
        <p:scale>
          <a:sx n="89" d="100"/>
          <a:sy n="89" d="100"/>
        </p:scale>
        <p:origin x="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4" d="100"/>
        <a:sy n="9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8" Type="http://schemas.openxmlformats.org/officeDocument/2006/relationships/slide" Target="slides/slide7.xml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469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737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51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9403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2493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3904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3443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63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5497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838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A8B20-230B-449E-A874-506EFC34ACF9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3A0C-8593-4F33-8064-84CD54B0CF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91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A8B20-230B-449E-A874-506EFC34ACF9}" type="datetimeFigureOut">
              <a:rPr lang="ko-KR" altLang="en-US" smtClean="0"/>
              <a:pPr/>
              <a:t>2023-06-09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A23A0C-8593-4F33-8064-84CD54B0CF8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3480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잘린 한쪽 모서리 3">
            <a:extLst>
              <a:ext uri="{FF2B5EF4-FFF2-40B4-BE49-F238E27FC236}">
                <a16:creationId xmlns:a16="http://schemas.microsoft.com/office/drawing/2014/main" id="{0EB2EE40-9B67-4919-819C-DC62116DB7E4}"/>
              </a:ext>
            </a:extLst>
          </p:cNvPr>
          <p:cNvSpPr/>
          <p:nvPr/>
        </p:nvSpPr>
        <p:spPr>
          <a:xfrm flipH="1">
            <a:off x="509719" y="441845"/>
            <a:ext cx="11172561" cy="5974309"/>
          </a:xfrm>
          <a:prstGeom prst="snip1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C5095D-16E4-47D0-978A-BCCD290449DB}"/>
              </a:ext>
            </a:extLst>
          </p:cNvPr>
          <p:cNvSpPr txBox="1"/>
          <p:nvPr/>
        </p:nvSpPr>
        <p:spPr>
          <a:xfrm>
            <a:off x="1754716" y="1973587"/>
            <a:ext cx="9207970" cy="10545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lnSpc>
                <a:spcPts val="7500"/>
              </a:lnSpc>
            </a:pPr>
            <a:r>
              <a:rPr lang="ko-KR" altLang="en-US" sz="7200" b="1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시외버스터미널 시간표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2BDE6A-2D54-4601-B5D0-EEA096717A87}"/>
              </a:ext>
            </a:extLst>
          </p:cNvPr>
          <p:cNvSpPr txBox="1"/>
          <p:nvPr/>
        </p:nvSpPr>
        <p:spPr>
          <a:xfrm>
            <a:off x="8708969" y="5583244"/>
            <a:ext cx="1832553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ko-KR" altLang="en-US" sz="1400" dirty="0" err="1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김국주</a:t>
            </a:r>
            <a:r>
              <a:rPr lang="ko-KR" altLang="en-US" sz="1400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 </a:t>
            </a:r>
            <a:r>
              <a:rPr lang="ko-KR" altLang="en-US" sz="1400" dirty="0" err="1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이세찬</a:t>
            </a:r>
            <a:r>
              <a:rPr lang="ko-KR" altLang="en-US" sz="1400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 </a:t>
            </a:r>
            <a:r>
              <a:rPr lang="ko-KR" altLang="en-US" sz="1400" dirty="0" err="1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허광영</a:t>
            </a:r>
            <a:endParaRPr lang="en-US" altLang="ko-KR" sz="1400" dirty="0">
              <a:solidFill>
                <a:schemeClr val="bg1"/>
              </a:solidFill>
              <a:latin typeface="넥슨Lv1고딕 Light" panose="00000300000000000000" pitchFamily="2" charset="-127"/>
              <a:ea typeface="넥슨Lv1고딕 Light" panose="000003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309F1D-D695-42A2-A379-06B0FC946B22}"/>
              </a:ext>
            </a:extLst>
          </p:cNvPr>
          <p:cNvSpPr txBox="1"/>
          <p:nvPr/>
        </p:nvSpPr>
        <p:spPr>
          <a:xfrm rot="16200000">
            <a:off x="10107504" y="3244333"/>
            <a:ext cx="1513663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chemeClr val="bg1"/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  <p:sp>
        <p:nvSpPr>
          <p:cNvPr id="10" name="직각 삼각형 9">
            <a:extLst>
              <a:ext uri="{FF2B5EF4-FFF2-40B4-BE49-F238E27FC236}">
                <a16:creationId xmlns:a16="http://schemas.microsoft.com/office/drawing/2014/main" id="{23B98AEB-735B-45DA-B3C3-978A61E4DCB3}"/>
              </a:ext>
            </a:extLst>
          </p:cNvPr>
          <p:cNvSpPr/>
          <p:nvPr/>
        </p:nvSpPr>
        <p:spPr>
          <a:xfrm rot="16200000">
            <a:off x="508340" y="443223"/>
            <a:ext cx="1002078" cy="999322"/>
          </a:xfrm>
          <a:prstGeom prst="rtTriangle">
            <a:avLst/>
          </a:prstGeom>
          <a:solidFill>
            <a:schemeClr val="tx2">
              <a:lumMod val="50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3428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0" y="-55314"/>
            <a:ext cx="5448846" cy="6968625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AF71F4-FBB4-4357-A839-AAF7DAC9EAA3}"/>
              </a:ext>
            </a:extLst>
          </p:cNvPr>
          <p:cNvSpPr txBox="1"/>
          <p:nvPr/>
        </p:nvSpPr>
        <p:spPr>
          <a:xfrm>
            <a:off x="5076577" y="5354891"/>
            <a:ext cx="8192243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spc="600" dirty="0">
                <a:solidFill>
                  <a:schemeClr val="accent1">
                    <a:lumMod val="50000"/>
                  </a:schemeClr>
                </a:solidFill>
                <a:latin typeface="넥슨Lv1고딕 Bold" panose="020B0600000101010101" charset="-127"/>
                <a:ea typeface="넥슨Lv1고딕 Bold" panose="020B0600000101010101" charset="-127"/>
              </a:rPr>
              <a:t>IA</a:t>
            </a:r>
            <a:endParaRPr lang="ko-KR" altLang="en-US" sz="3600" b="1" spc="600" dirty="0">
              <a:solidFill>
                <a:schemeClr val="accent1">
                  <a:lumMod val="50000"/>
                </a:schemeClr>
              </a:solidFill>
              <a:latin typeface="넥슨Lv1고딕 Bold" panose="020B0600000101010101" charset="-127"/>
              <a:ea typeface="넥슨Lv1고딕 Bold" panose="020B0600000101010101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0B68366-FC30-453A-9BA7-B88A1476CF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26" y="591535"/>
            <a:ext cx="4256194" cy="5674926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82A3A7C-BBAD-4EA0-8EC7-A48A1B96AE5D}"/>
              </a:ext>
            </a:extLst>
          </p:cNvPr>
          <p:cNvSpPr/>
          <p:nvPr/>
        </p:nvSpPr>
        <p:spPr>
          <a:xfrm>
            <a:off x="4241469" y="3985954"/>
            <a:ext cx="3938704" cy="73911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C5095D-16E4-47D0-978A-BCCD290449DB}"/>
              </a:ext>
            </a:extLst>
          </p:cNvPr>
          <p:cNvSpPr txBox="1"/>
          <p:nvPr/>
        </p:nvSpPr>
        <p:spPr>
          <a:xfrm>
            <a:off x="4611785" y="3780645"/>
            <a:ext cx="3346356" cy="93410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ts val="7500"/>
              </a:lnSpc>
            </a:pPr>
            <a:r>
              <a:rPr lang="en-US" altLang="ko-KR" sz="3600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CHAPTER  03</a:t>
            </a:r>
            <a:endParaRPr lang="ko-KR" altLang="en-US" sz="3600" dirty="0">
              <a:solidFill>
                <a:schemeClr val="accent1">
                  <a:lumMod val="50000"/>
                </a:schemeClr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69999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>
            <a:off x="0" y="6522720"/>
            <a:ext cx="12192000" cy="400110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3F9BA495-BA83-375B-1AC1-AB4EE474F560}"/>
              </a:ext>
            </a:extLst>
          </p:cNvPr>
          <p:cNvSpPr/>
          <p:nvPr/>
        </p:nvSpPr>
        <p:spPr>
          <a:xfrm>
            <a:off x="4916905" y="418309"/>
            <a:ext cx="2358190" cy="998621"/>
          </a:xfrm>
          <a:prstGeom prst="roundRect">
            <a:avLst/>
          </a:prstGeom>
          <a:solidFill>
            <a:srgbClr val="3349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 err="1">
                <a:latin typeface="Dongle" pitchFamily="2" charset="-127"/>
                <a:ea typeface="Dongle" pitchFamily="2" charset="-127"/>
              </a:rPr>
              <a:t>메인화면</a:t>
            </a:r>
            <a:endParaRPr lang="ko-KR" altLang="en-US" sz="3600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AD8BF814-40DE-992F-39B5-898774AE1265}"/>
              </a:ext>
            </a:extLst>
          </p:cNvPr>
          <p:cNvSpPr/>
          <p:nvPr/>
        </p:nvSpPr>
        <p:spPr>
          <a:xfrm>
            <a:off x="356934" y="2110651"/>
            <a:ext cx="2033337" cy="685800"/>
          </a:xfrm>
          <a:prstGeom prst="roundRect">
            <a:avLst/>
          </a:prstGeom>
          <a:solidFill>
            <a:srgbClr val="9BAEC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노선 조회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AAA9C1A2-A38C-C5EB-D2A8-14B30C13D48F}"/>
              </a:ext>
            </a:extLst>
          </p:cNvPr>
          <p:cNvSpPr/>
          <p:nvPr/>
        </p:nvSpPr>
        <p:spPr>
          <a:xfrm>
            <a:off x="3295906" y="2110651"/>
            <a:ext cx="2157215" cy="685800"/>
          </a:xfrm>
          <a:prstGeom prst="roundRect">
            <a:avLst/>
          </a:prstGeom>
          <a:solidFill>
            <a:srgbClr val="9BAEC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터미널 위치 조회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F6B67216-E38B-E1A2-DC54-ABFD9B5991E6}"/>
              </a:ext>
            </a:extLst>
          </p:cNvPr>
          <p:cNvSpPr/>
          <p:nvPr/>
        </p:nvSpPr>
        <p:spPr>
          <a:xfrm>
            <a:off x="9496479" y="2110651"/>
            <a:ext cx="2157216" cy="685800"/>
          </a:xfrm>
          <a:prstGeom prst="roundRect">
            <a:avLst/>
          </a:prstGeom>
          <a:solidFill>
            <a:srgbClr val="9BAEC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예매 사이트 이동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35D641E-411F-2CC7-CBB2-78901CF1F678}"/>
              </a:ext>
            </a:extLst>
          </p:cNvPr>
          <p:cNvSpPr/>
          <p:nvPr/>
        </p:nvSpPr>
        <p:spPr>
          <a:xfrm>
            <a:off x="9558418" y="4260734"/>
            <a:ext cx="2033337" cy="1015869"/>
          </a:xfrm>
          <a:prstGeom prst="roundRect">
            <a:avLst/>
          </a:prstGeom>
          <a:solidFill>
            <a:srgbClr val="6DB2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예매사이트</a:t>
            </a:r>
            <a:endParaRPr lang="en-US" altLang="ko-KR" sz="3600" dirty="0">
              <a:latin typeface="Dongle" pitchFamily="2" charset="-127"/>
              <a:ea typeface="Dongle" pitchFamily="2" charset="-127"/>
            </a:endParaRPr>
          </a:p>
          <a:p>
            <a:pPr algn="ctr"/>
            <a:r>
              <a:rPr lang="en-US" altLang="ko-KR" sz="3600" dirty="0">
                <a:latin typeface="Dongle" pitchFamily="2" charset="-127"/>
                <a:ea typeface="Dongle" pitchFamily="2" charset="-127"/>
              </a:rPr>
              <a:t>(</a:t>
            </a:r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유스퀘어</a:t>
            </a:r>
            <a:r>
              <a:rPr lang="en-US" altLang="ko-KR" sz="3600" dirty="0">
                <a:latin typeface="Dongle" pitchFamily="2" charset="-127"/>
                <a:ea typeface="Dongle" pitchFamily="2" charset="-127"/>
              </a:rPr>
              <a:t>) </a:t>
            </a:r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접속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1A56655E-3D10-213E-8EF8-1BB6EA115F3B}"/>
              </a:ext>
            </a:extLst>
          </p:cNvPr>
          <p:cNvSpPr/>
          <p:nvPr/>
        </p:nvSpPr>
        <p:spPr>
          <a:xfrm>
            <a:off x="3357843" y="3783190"/>
            <a:ext cx="2033337" cy="685800"/>
          </a:xfrm>
          <a:prstGeom prst="roundRect">
            <a:avLst/>
          </a:prstGeom>
          <a:solidFill>
            <a:srgbClr val="6DB2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지역 선택</a:t>
            </a:r>
            <a:endParaRPr lang="en-US" altLang="ko-KR" sz="3600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B9CF4EA6-4C85-4C6C-BBA5-0D61EF64B206}"/>
              </a:ext>
            </a:extLst>
          </p:cNvPr>
          <p:cNvSpPr/>
          <p:nvPr/>
        </p:nvSpPr>
        <p:spPr>
          <a:xfrm>
            <a:off x="6557507" y="2110651"/>
            <a:ext cx="2033337" cy="685800"/>
          </a:xfrm>
          <a:prstGeom prst="roundRect">
            <a:avLst/>
          </a:prstGeom>
          <a:solidFill>
            <a:srgbClr val="9BAEC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즐겨찾기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C28982FD-88C8-84AD-3F7C-6BA34CA4F060}"/>
              </a:ext>
            </a:extLst>
          </p:cNvPr>
          <p:cNvSpPr/>
          <p:nvPr/>
        </p:nvSpPr>
        <p:spPr>
          <a:xfrm>
            <a:off x="3357843" y="5022935"/>
            <a:ext cx="2033337" cy="685800"/>
          </a:xfrm>
          <a:prstGeom prst="roundRect">
            <a:avLst/>
          </a:prstGeom>
          <a:solidFill>
            <a:srgbClr val="6DB2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터미널 목록</a:t>
            </a:r>
            <a:endParaRPr lang="en-US" altLang="ko-KR" sz="3600" dirty="0">
              <a:latin typeface="Dongle" pitchFamily="2" charset="-127"/>
              <a:ea typeface="Dongle" pitchFamily="2" charset="-127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3E2D8818-9929-1835-EE73-3CCECCC05237}"/>
              </a:ext>
            </a:extLst>
          </p:cNvPr>
          <p:cNvCxnSpPr>
            <a:stCxn id="2" idx="2"/>
            <a:endCxn id="3" idx="0"/>
          </p:cNvCxnSpPr>
          <p:nvPr/>
        </p:nvCxnSpPr>
        <p:spPr>
          <a:xfrm rot="5400000">
            <a:off x="3387942" y="-597408"/>
            <a:ext cx="693721" cy="472239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C39B11D5-4C57-C549-1F74-B297B8A661EF}"/>
              </a:ext>
            </a:extLst>
          </p:cNvPr>
          <p:cNvCxnSpPr>
            <a:cxnSpLocks/>
            <a:stCxn id="2" idx="2"/>
            <a:endCxn id="5" idx="0"/>
          </p:cNvCxnSpPr>
          <p:nvPr/>
        </p:nvCxnSpPr>
        <p:spPr>
          <a:xfrm rot="16200000" flipH="1">
            <a:off x="7988683" y="-475754"/>
            <a:ext cx="693721" cy="447908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0">
            <a:extLst>
              <a:ext uri="{FF2B5EF4-FFF2-40B4-BE49-F238E27FC236}">
                <a16:creationId xmlns:a16="http://schemas.microsoft.com/office/drawing/2014/main" id="{BC1BEF84-708E-D8CC-F3A2-749EE610B8D1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 rot="5400000">
            <a:off x="4888397" y="903047"/>
            <a:ext cx="693721" cy="172148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10">
            <a:extLst>
              <a:ext uri="{FF2B5EF4-FFF2-40B4-BE49-F238E27FC236}">
                <a16:creationId xmlns:a16="http://schemas.microsoft.com/office/drawing/2014/main" id="{4E48D083-3C0D-83FB-A5C9-7165DB787C8D}"/>
              </a:ext>
            </a:extLst>
          </p:cNvPr>
          <p:cNvCxnSpPr>
            <a:cxnSpLocks/>
            <a:stCxn id="2" idx="2"/>
            <a:endCxn id="6" idx="0"/>
          </p:cNvCxnSpPr>
          <p:nvPr/>
        </p:nvCxnSpPr>
        <p:spPr>
          <a:xfrm rot="16200000" flipH="1">
            <a:off x="6488228" y="1024702"/>
            <a:ext cx="693721" cy="147817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DDFF5454-F892-1D91-6276-6506364C6A4C}"/>
              </a:ext>
            </a:extLst>
          </p:cNvPr>
          <p:cNvCxnSpPr>
            <a:stCxn id="4" idx="2"/>
            <a:endCxn id="12" idx="0"/>
          </p:cNvCxnSpPr>
          <p:nvPr/>
        </p:nvCxnSpPr>
        <p:spPr>
          <a:xfrm flipH="1">
            <a:off x="4374512" y="2796451"/>
            <a:ext cx="2" cy="986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9CF4995D-F311-46C0-EF90-6A5270DC7AE7}"/>
              </a:ext>
            </a:extLst>
          </p:cNvPr>
          <p:cNvCxnSpPr>
            <a:stCxn id="12" idx="2"/>
            <a:endCxn id="7" idx="0"/>
          </p:cNvCxnSpPr>
          <p:nvPr/>
        </p:nvCxnSpPr>
        <p:spPr>
          <a:xfrm>
            <a:off x="4374512" y="4468990"/>
            <a:ext cx="0" cy="5539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6296B23-BD4A-C514-9190-19E55491E017}"/>
              </a:ext>
            </a:extLst>
          </p:cNvPr>
          <p:cNvSpPr/>
          <p:nvPr/>
        </p:nvSpPr>
        <p:spPr>
          <a:xfrm>
            <a:off x="356934" y="3783190"/>
            <a:ext cx="2033337" cy="685800"/>
          </a:xfrm>
          <a:prstGeom prst="roundRect">
            <a:avLst/>
          </a:prstGeom>
          <a:solidFill>
            <a:srgbClr val="6DB2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터미널 선택</a:t>
            </a:r>
            <a:endParaRPr lang="en-US" altLang="ko-KR" sz="3600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93F34852-9842-FC3B-E1A8-390676E2CBCF}"/>
              </a:ext>
            </a:extLst>
          </p:cNvPr>
          <p:cNvSpPr/>
          <p:nvPr/>
        </p:nvSpPr>
        <p:spPr>
          <a:xfrm>
            <a:off x="356934" y="5022305"/>
            <a:ext cx="2033337" cy="685800"/>
          </a:xfrm>
          <a:prstGeom prst="roundRect">
            <a:avLst/>
          </a:prstGeom>
          <a:solidFill>
            <a:srgbClr val="6DB2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latin typeface="Dongle" pitchFamily="2" charset="-127"/>
                <a:ea typeface="Dongle" pitchFamily="2" charset="-127"/>
              </a:rPr>
              <a:t>목적지 선택</a:t>
            </a:r>
            <a:endParaRPr lang="en-US" altLang="ko-KR" sz="3600" dirty="0">
              <a:latin typeface="Dongle" pitchFamily="2" charset="-127"/>
              <a:ea typeface="Dongle" pitchFamily="2" charset="-127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9FF381E1-2E49-5EEC-D463-6DD870776AF8}"/>
              </a:ext>
            </a:extLst>
          </p:cNvPr>
          <p:cNvCxnSpPr>
            <a:stCxn id="3" idx="2"/>
            <a:endCxn id="9" idx="0"/>
          </p:cNvCxnSpPr>
          <p:nvPr/>
        </p:nvCxnSpPr>
        <p:spPr>
          <a:xfrm>
            <a:off x="1373603" y="2796451"/>
            <a:ext cx="0" cy="986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C2224A9-20C4-ACD9-6DE2-1B89E0AE0049}"/>
              </a:ext>
            </a:extLst>
          </p:cNvPr>
          <p:cNvCxnSpPr>
            <a:stCxn id="9" idx="2"/>
            <a:endCxn id="14" idx="0"/>
          </p:cNvCxnSpPr>
          <p:nvPr/>
        </p:nvCxnSpPr>
        <p:spPr>
          <a:xfrm>
            <a:off x="1373603" y="4468990"/>
            <a:ext cx="0" cy="5533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4AAC7295-ADB0-FF35-B369-544B6C0E984A}"/>
              </a:ext>
            </a:extLst>
          </p:cNvPr>
          <p:cNvCxnSpPr>
            <a:stCxn id="5" idx="2"/>
            <a:endCxn id="10" idx="0"/>
          </p:cNvCxnSpPr>
          <p:nvPr/>
        </p:nvCxnSpPr>
        <p:spPr>
          <a:xfrm>
            <a:off x="10575087" y="2796451"/>
            <a:ext cx="0" cy="14642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7902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0" y="-55314"/>
            <a:ext cx="5448846" cy="6968625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AF71F4-FBB4-4357-A839-AAF7DAC9EAA3}"/>
              </a:ext>
            </a:extLst>
          </p:cNvPr>
          <p:cNvSpPr txBox="1"/>
          <p:nvPr/>
        </p:nvSpPr>
        <p:spPr>
          <a:xfrm>
            <a:off x="5822535" y="5066132"/>
            <a:ext cx="4475905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ko-KR" sz="3600" spc="600" dirty="0">
                <a:solidFill>
                  <a:schemeClr val="accent1">
                    <a:lumMod val="50000"/>
                  </a:schemeClr>
                </a:solidFill>
                <a:latin typeface="넥슨Lv1고딕 Bold" panose="020B0600000101010101" charset="-127"/>
                <a:ea typeface="넥슨Lv1고딕 Bold" panose="020B0600000101010101" charset="-127"/>
              </a:rPr>
              <a:t>Design Output</a:t>
            </a:r>
            <a:endParaRPr lang="ko-KR" altLang="en-US" sz="3600" spc="600" dirty="0">
              <a:solidFill>
                <a:schemeClr val="accent1">
                  <a:lumMod val="50000"/>
                </a:schemeClr>
              </a:solidFill>
              <a:latin typeface="넥슨Lv1고딕 Bold" panose="020B0600000101010101" charset="-127"/>
              <a:ea typeface="넥슨Lv1고딕 Bold" panose="020B0600000101010101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0B68366-FC30-453A-9BA7-B88A1476CF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26" y="591535"/>
            <a:ext cx="4256194" cy="5674926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82A3A7C-BBAD-4EA0-8EC7-A48A1B96AE5D}"/>
              </a:ext>
            </a:extLst>
          </p:cNvPr>
          <p:cNvSpPr/>
          <p:nvPr/>
        </p:nvSpPr>
        <p:spPr>
          <a:xfrm>
            <a:off x="4241469" y="3985954"/>
            <a:ext cx="3938704" cy="73911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C5095D-16E4-47D0-978A-BCCD290449DB}"/>
              </a:ext>
            </a:extLst>
          </p:cNvPr>
          <p:cNvSpPr txBox="1"/>
          <p:nvPr/>
        </p:nvSpPr>
        <p:spPr>
          <a:xfrm>
            <a:off x="4611785" y="3780645"/>
            <a:ext cx="3346356" cy="93410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ts val="7500"/>
              </a:lnSpc>
            </a:pPr>
            <a:r>
              <a:rPr lang="en-US" altLang="ko-KR" sz="3600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CHAPTER  04</a:t>
            </a:r>
            <a:endParaRPr lang="ko-KR" altLang="en-US" sz="3600" dirty="0">
              <a:solidFill>
                <a:schemeClr val="accent1">
                  <a:lumMod val="50000"/>
                </a:schemeClr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32864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flipV="1">
            <a:off x="0" y="6459998"/>
            <a:ext cx="12192000" cy="427013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AEA2A0E-4C4A-5D14-A9C7-19D51FFE6332}"/>
              </a:ext>
            </a:extLst>
          </p:cNvPr>
          <p:cNvSpPr/>
          <p:nvPr/>
        </p:nvSpPr>
        <p:spPr>
          <a:xfrm>
            <a:off x="6543229" y="877564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Main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8A5429-1C93-25C3-51F7-E0957B8BCB00}"/>
              </a:ext>
            </a:extLst>
          </p:cNvPr>
          <p:cNvSpPr txBox="1"/>
          <p:nvPr/>
        </p:nvSpPr>
        <p:spPr>
          <a:xfrm>
            <a:off x="6530912" y="1901061"/>
            <a:ext cx="55848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노선 조회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,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터미널 위치 조회 선택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 </a:t>
            </a:r>
            <a:r>
              <a:rPr lang="ko-KR" altLang="en-US" sz="3000" dirty="0" err="1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즐겨찾기를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 통해 자주 이용하는 시간표 쉽게 불러오기 가능</a:t>
            </a:r>
          </a:p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 예매 사이트 이동을 통해 표 예매 사이트 접속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45898EA-DFD9-D5BA-821A-B26979303E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082" y="299583"/>
            <a:ext cx="5862918" cy="534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6560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flipV="1">
            <a:off x="0" y="6459998"/>
            <a:ext cx="12192000" cy="427013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AEA2A0E-4C4A-5D14-A9C7-19D51FFE6332}"/>
              </a:ext>
            </a:extLst>
          </p:cNvPr>
          <p:cNvSpPr/>
          <p:nvPr/>
        </p:nvSpPr>
        <p:spPr>
          <a:xfrm>
            <a:off x="6543229" y="651651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List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8A5429-1C93-25C3-51F7-E0957B8BCB00}"/>
              </a:ext>
            </a:extLst>
          </p:cNvPr>
          <p:cNvSpPr txBox="1"/>
          <p:nvPr/>
        </p:nvSpPr>
        <p:spPr>
          <a:xfrm>
            <a:off x="6530912" y="1341662"/>
            <a:ext cx="55848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 drop down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버튼을 사용하여 출발지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(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터미널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)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과 도착지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(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목적지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)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를 선택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DCA5021-D82F-E78D-18A9-79D9974518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112" y="501011"/>
            <a:ext cx="6019800" cy="5308118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A6957315-5BE3-292F-3C1E-03897FC9F157}"/>
              </a:ext>
            </a:extLst>
          </p:cNvPr>
          <p:cNvSpPr/>
          <p:nvPr/>
        </p:nvSpPr>
        <p:spPr>
          <a:xfrm>
            <a:off x="6543229" y="2660752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Data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28E3B3-672D-E592-DFE8-BF7C9B5BAAFA}"/>
              </a:ext>
            </a:extLst>
          </p:cNvPr>
          <p:cNvSpPr txBox="1"/>
          <p:nvPr/>
        </p:nvSpPr>
        <p:spPr>
          <a:xfrm>
            <a:off x="6530912" y="3508757"/>
            <a:ext cx="55848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앞에서 선택한 출발지와 도착지에 해당하는 시간표 출력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출발시간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/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도착시간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/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버스등급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/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요금 화면 표시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67660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flipV="1">
            <a:off x="0" y="6459998"/>
            <a:ext cx="12192000" cy="427013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AEA2A0E-4C4A-5D14-A9C7-19D51FFE6332}"/>
              </a:ext>
            </a:extLst>
          </p:cNvPr>
          <p:cNvSpPr/>
          <p:nvPr/>
        </p:nvSpPr>
        <p:spPr>
          <a:xfrm>
            <a:off x="6543229" y="651651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List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8A5429-1C93-25C3-51F7-E0957B8BCB00}"/>
              </a:ext>
            </a:extLst>
          </p:cNvPr>
          <p:cNvSpPr txBox="1"/>
          <p:nvPr/>
        </p:nvSpPr>
        <p:spPr>
          <a:xfrm>
            <a:off x="6530912" y="1341662"/>
            <a:ext cx="55848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 drop down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버튼을 사용하여 지역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(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구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)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과 터미널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(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정류장</a:t>
            </a:r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)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선택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6957315-5BE3-292F-3C1E-03897FC9F157}"/>
              </a:ext>
            </a:extLst>
          </p:cNvPr>
          <p:cNvSpPr/>
          <p:nvPr/>
        </p:nvSpPr>
        <p:spPr>
          <a:xfrm>
            <a:off x="6543229" y="2660752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Data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28E3B3-672D-E592-DFE8-BF7C9B5BAAFA}"/>
              </a:ext>
            </a:extLst>
          </p:cNvPr>
          <p:cNvSpPr txBox="1"/>
          <p:nvPr/>
        </p:nvSpPr>
        <p:spPr>
          <a:xfrm>
            <a:off x="6530912" y="3508757"/>
            <a:ext cx="55848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 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앞에서 선택한 지역과 터미널에 맞는 터미널 위치 표시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 지도에 마크표시로 터미널의 위치 표현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2298997-5DB5-7F1F-A662-28D7FC8E3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0535"/>
            <a:ext cx="6096000" cy="5655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8658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flipV="1">
            <a:off x="0" y="6459998"/>
            <a:ext cx="12192000" cy="427013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AEA2A0E-4C4A-5D14-A9C7-19D51FFE6332}"/>
              </a:ext>
            </a:extLst>
          </p:cNvPr>
          <p:cNvSpPr/>
          <p:nvPr/>
        </p:nvSpPr>
        <p:spPr>
          <a:xfrm>
            <a:off x="6543229" y="651651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List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8A5429-1C93-25C3-51F7-E0957B8BCB00}"/>
              </a:ext>
            </a:extLst>
          </p:cNvPr>
          <p:cNvSpPr txBox="1"/>
          <p:nvPr/>
        </p:nvSpPr>
        <p:spPr>
          <a:xfrm>
            <a:off x="6530912" y="1341662"/>
            <a:ext cx="55848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 즐겨찾기 설정한 버스 정류장 리스트 확인 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endParaRPr lang="ko-KR" altLang="en-US" sz="3000" dirty="0">
              <a:solidFill>
                <a:srgbClr val="D0E9F8"/>
              </a:solidFill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6957315-5BE3-292F-3C1E-03897FC9F157}"/>
              </a:ext>
            </a:extLst>
          </p:cNvPr>
          <p:cNvSpPr/>
          <p:nvPr/>
        </p:nvSpPr>
        <p:spPr>
          <a:xfrm>
            <a:off x="6543229" y="2660752"/>
            <a:ext cx="2646222" cy="64325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Dongle" pitchFamily="2" charset="-127"/>
                <a:ea typeface="Dongle" pitchFamily="2" charset="-127"/>
              </a:rPr>
              <a:t>Data page</a:t>
            </a:r>
            <a:endParaRPr lang="ko-KR" altLang="en-US" sz="4000" b="1" dirty="0"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28E3B3-672D-E592-DFE8-BF7C9B5BAAFA}"/>
              </a:ext>
            </a:extLst>
          </p:cNvPr>
          <p:cNvSpPr txBox="1"/>
          <p:nvPr/>
        </p:nvSpPr>
        <p:spPr>
          <a:xfrm>
            <a:off x="6530912" y="3508757"/>
            <a:ext cx="55848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 </a:t>
            </a:r>
            <a:r>
              <a:rPr lang="ko-KR" altLang="en-US" sz="3000" dirty="0" err="1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즐겨찾기한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 버스 정류장 이름과 목적지 표시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r>
              <a:rPr lang="en-US" altLang="ko-KR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- </a:t>
            </a:r>
            <a:r>
              <a:rPr lang="ko-KR" altLang="en-US" sz="3000" dirty="0" err="1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즐겨찾기한</a:t>
            </a:r>
            <a:r>
              <a:rPr lang="ko-KR" altLang="en-US" sz="30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 정류장을 선택하여 빠른 시간표 조회 가능</a:t>
            </a: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pPr marL="457200" indent="-457200">
              <a:buFontTx/>
              <a:buChar char="-"/>
            </a:pPr>
            <a:endParaRPr lang="en-US" altLang="ko-KR" sz="30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00EE71C-98DF-3CDB-9A6C-058E641A81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7351"/>
            <a:ext cx="6096000" cy="564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035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DD18FF9C-11C6-4C69-B30F-2D23439ED0E6}"/>
              </a:ext>
            </a:extLst>
          </p:cNvPr>
          <p:cNvGrpSpPr/>
          <p:nvPr/>
        </p:nvGrpSpPr>
        <p:grpSpPr>
          <a:xfrm>
            <a:off x="3370959" y="2293881"/>
            <a:ext cx="5450082" cy="2270238"/>
            <a:chOff x="3665498" y="2623889"/>
            <a:chExt cx="5450082" cy="227023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EAF71F4-FBB4-4357-A839-AAF7DAC9EAA3}"/>
                </a:ext>
              </a:extLst>
            </p:cNvPr>
            <p:cNvSpPr txBox="1"/>
            <p:nvPr/>
          </p:nvSpPr>
          <p:spPr>
            <a:xfrm>
              <a:off x="4478252" y="4524795"/>
              <a:ext cx="3824573" cy="369332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33497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Lorem Ipsum is placeholder text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82A3A7C-BBAD-4EA0-8EC7-A48A1B96AE5D}"/>
                </a:ext>
              </a:extLst>
            </p:cNvPr>
            <p:cNvSpPr/>
            <p:nvPr/>
          </p:nvSpPr>
          <p:spPr>
            <a:xfrm>
              <a:off x="3665498" y="2623889"/>
              <a:ext cx="5450082" cy="1610217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EC5095D-16E4-47D0-978A-BCCD290449DB}"/>
                </a:ext>
              </a:extLst>
            </p:cNvPr>
            <p:cNvSpPr txBox="1"/>
            <p:nvPr/>
          </p:nvSpPr>
          <p:spPr>
            <a:xfrm>
              <a:off x="4611133" y="3099244"/>
              <a:ext cx="4400058" cy="113486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>
                <a:lnSpc>
                  <a:spcPts val="7500"/>
                </a:lnSpc>
              </a:pPr>
              <a:r>
                <a:rPr lang="en-US" altLang="ko-KR" sz="96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Q &amp; A</a:t>
              </a:r>
              <a:endParaRPr lang="ko-KR" altLang="en-US" sz="9600" dirty="0">
                <a:solidFill>
                  <a:schemeClr val="accent1">
                    <a:lumMod val="50000"/>
                  </a:schemeClr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52494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잘린 한쪽 모서리 3">
            <a:extLst>
              <a:ext uri="{FF2B5EF4-FFF2-40B4-BE49-F238E27FC236}">
                <a16:creationId xmlns:a16="http://schemas.microsoft.com/office/drawing/2014/main" id="{0EB2EE40-9B67-4919-819C-DC62116DB7E4}"/>
              </a:ext>
            </a:extLst>
          </p:cNvPr>
          <p:cNvSpPr/>
          <p:nvPr/>
        </p:nvSpPr>
        <p:spPr>
          <a:xfrm flipH="1">
            <a:off x="509719" y="441845"/>
            <a:ext cx="11172561" cy="5974309"/>
          </a:xfrm>
          <a:prstGeom prst="snip1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C5095D-16E4-47D0-978A-BCCD290449DB}"/>
              </a:ext>
            </a:extLst>
          </p:cNvPr>
          <p:cNvSpPr txBox="1"/>
          <p:nvPr/>
        </p:nvSpPr>
        <p:spPr>
          <a:xfrm>
            <a:off x="1621684" y="2690406"/>
            <a:ext cx="5282215" cy="10545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lnSpc>
                <a:spcPts val="7500"/>
              </a:lnSpc>
            </a:pPr>
            <a:r>
              <a:rPr lang="en-US" altLang="ko-KR" sz="7200" b="1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Thank you!</a:t>
            </a:r>
            <a:endParaRPr lang="ko-KR" altLang="en-US" sz="7200" b="1" dirty="0">
              <a:solidFill>
                <a:schemeClr val="bg1"/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  <p:sp>
        <p:nvSpPr>
          <p:cNvPr id="10" name="직각 삼각형 9">
            <a:extLst>
              <a:ext uri="{FF2B5EF4-FFF2-40B4-BE49-F238E27FC236}">
                <a16:creationId xmlns:a16="http://schemas.microsoft.com/office/drawing/2014/main" id="{23B98AEB-735B-45DA-B3C3-978A61E4DCB3}"/>
              </a:ext>
            </a:extLst>
          </p:cNvPr>
          <p:cNvSpPr/>
          <p:nvPr/>
        </p:nvSpPr>
        <p:spPr>
          <a:xfrm rot="16200000">
            <a:off x="508340" y="443223"/>
            <a:ext cx="1002078" cy="999322"/>
          </a:xfrm>
          <a:prstGeom prst="rtTriangle">
            <a:avLst/>
          </a:prstGeom>
          <a:solidFill>
            <a:schemeClr val="tx2">
              <a:lumMod val="50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3155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5804402" y="334783"/>
            <a:ext cx="5530703" cy="6246627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C5095D-16E4-47D0-978A-BCCD290449DB}"/>
              </a:ext>
            </a:extLst>
          </p:cNvPr>
          <p:cNvSpPr txBox="1"/>
          <p:nvPr/>
        </p:nvSpPr>
        <p:spPr>
          <a:xfrm>
            <a:off x="1404026" y="2589910"/>
            <a:ext cx="3334503" cy="96090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lnSpc>
                <a:spcPts val="7500"/>
              </a:lnSpc>
            </a:pPr>
            <a:r>
              <a:rPr lang="en-US" altLang="ko-KR" sz="4400" dirty="0">
                <a:solidFill>
                  <a:schemeClr val="accent1">
                    <a:lumMod val="50000"/>
                  </a:schemeClr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CONTENTS</a:t>
            </a:r>
            <a:endParaRPr lang="ko-KR" altLang="en-US" sz="4400" dirty="0">
              <a:solidFill>
                <a:schemeClr val="accent1">
                  <a:lumMod val="50000"/>
                </a:schemeClr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D8A07B6-E723-4AAE-9857-8B7A8E465D4F}"/>
              </a:ext>
            </a:extLst>
          </p:cNvPr>
          <p:cNvGrpSpPr/>
          <p:nvPr/>
        </p:nvGrpSpPr>
        <p:grpSpPr>
          <a:xfrm>
            <a:off x="6201636" y="2596136"/>
            <a:ext cx="3141822" cy="1423493"/>
            <a:chOff x="6201636" y="3373037"/>
            <a:chExt cx="3141822" cy="142349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32BDE6A-2D54-4601-B5D0-EEA096717A87}"/>
                </a:ext>
              </a:extLst>
            </p:cNvPr>
            <p:cNvSpPr txBox="1"/>
            <p:nvPr/>
          </p:nvSpPr>
          <p:spPr>
            <a:xfrm>
              <a:off x="6201636" y="3373037"/>
              <a:ext cx="3141822" cy="307777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CHAPTER  01 </a:t>
              </a:r>
              <a:r>
                <a:rPr lang="ko-KR" altLang="en-US" sz="1400" dirty="0" err="1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ㅣ</a:t>
              </a:r>
              <a:r>
                <a:rPr lang="ko-KR" altLang="en-US" sz="1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 </a:t>
              </a:r>
              <a:r>
                <a:rPr lang="en-US" altLang="ko-KR" sz="1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Service Concept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C438D88-528A-49F2-AA52-A303FEA3B02A}"/>
                </a:ext>
              </a:extLst>
            </p:cNvPr>
            <p:cNvSpPr txBox="1"/>
            <p:nvPr/>
          </p:nvSpPr>
          <p:spPr>
            <a:xfrm>
              <a:off x="6201636" y="3741321"/>
              <a:ext cx="3112968" cy="307777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CHAPTER  02 </a:t>
              </a:r>
              <a:r>
                <a:rPr lang="ko-KR" altLang="en-US" sz="1400" dirty="0" err="1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ㅣ</a:t>
              </a:r>
              <a:r>
                <a:rPr lang="ko-KR" altLang="en-US" sz="1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 </a:t>
              </a:r>
              <a:r>
                <a:rPr lang="en-US" altLang="ko-KR" sz="1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Design Concept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C57ED4E-4C46-4BCA-9297-1AA6524176F1}"/>
                </a:ext>
              </a:extLst>
            </p:cNvPr>
            <p:cNvSpPr txBox="1"/>
            <p:nvPr/>
          </p:nvSpPr>
          <p:spPr>
            <a:xfrm>
              <a:off x="6201636" y="4115037"/>
              <a:ext cx="1867434" cy="307777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CHAPTER  03 </a:t>
              </a:r>
              <a:r>
                <a:rPr lang="ko-KR" altLang="en-US" sz="1400" dirty="0" err="1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ㅣ</a:t>
              </a:r>
              <a:r>
                <a:rPr lang="ko-KR" altLang="en-US" sz="1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 </a:t>
              </a:r>
              <a:r>
                <a:rPr lang="en-US" altLang="ko-KR" sz="1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I</a:t>
              </a:r>
              <a:r>
                <a:rPr lang="en-US" altLang="ko-KR" sz="1400" i="0" dirty="0">
                  <a:solidFill>
                    <a:schemeClr val="bg1"/>
                  </a:solidFill>
                  <a:effectLst/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A</a:t>
              </a:r>
              <a:endParaRPr lang="en-US" altLang="ko-KR" sz="1400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18DC4D6-1B3E-46D7-954A-5F5181BD61A5}"/>
                </a:ext>
              </a:extLst>
            </p:cNvPr>
            <p:cNvSpPr txBox="1"/>
            <p:nvPr/>
          </p:nvSpPr>
          <p:spPr>
            <a:xfrm>
              <a:off x="6201636" y="4488753"/>
              <a:ext cx="2984728" cy="307777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CHAPTER  04 </a:t>
              </a:r>
              <a:r>
                <a:rPr lang="ko-KR" altLang="en-US" sz="1400" dirty="0" err="1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ㅣ</a:t>
              </a:r>
              <a:r>
                <a:rPr lang="ko-KR" altLang="en-US" sz="1400" dirty="0">
                  <a:solidFill>
                    <a:schemeClr val="bg1"/>
                  </a:solidFill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 </a:t>
              </a:r>
              <a:r>
                <a:rPr lang="en-US" altLang="ko-KR" sz="1400" i="0" dirty="0">
                  <a:solidFill>
                    <a:schemeClr val="bg1"/>
                  </a:solidFill>
                  <a:effectLst/>
                  <a:latin typeface="넥슨Lv1고딕 Light" panose="00000300000000000000" pitchFamily="2" charset="-127"/>
                  <a:ea typeface="넥슨Lv1고딕 Light" panose="00000300000000000000" pitchFamily="2" charset="-127"/>
                </a:rPr>
                <a:t>Design Output</a:t>
              </a:r>
              <a:endParaRPr lang="en-US" altLang="ko-KR" sz="1400" dirty="0">
                <a:solidFill>
                  <a:schemeClr val="bg1"/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EAF71F4-FBB4-4357-A839-AAF7DAC9EAA3}"/>
              </a:ext>
            </a:extLst>
          </p:cNvPr>
          <p:cNvSpPr txBox="1"/>
          <p:nvPr/>
        </p:nvSpPr>
        <p:spPr>
          <a:xfrm>
            <a:off x="1494371" y="3458096"/>
            <a:ext cx="3260316" cy="27699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ko-KR" sz="1200" spc="600" dirty="0">
                <a:solidFill>
                  <a:schemeClr val="accent1">
                    <a:lumMod val="50000"/>
                  </a:schemeClr>
                </a:solidFill>
                <a:latin typeface="넥슨Lv1고딕 Light" panose="00000300000000000000" pitchFamily="2" charset="-127"/>
                <a:ea typeface="넥슨Lv1고딕 Light" panose="00000300000000000000" pitchFamily="2" charset="-127"/>
              </a:rPr>
              <a:t>PowerPoint Template</a:t>
            </a:r>
            <a:endParaRPr lang="ko-KR" altLang="en-US" sz="1200" spc="600" dirty="0">
              <a:solidFill>
                <a:schemeClr val="accent1">
                  <a:lumMod val="50000"/>
                </a:schemeClr>
              </a:solidFill>
              <a:latin typeface="넥슨Lv1고딕 Light" panose="00000300000000000000" pitchFamily="2" charset="-127"/>
              <a:ea typeface="넥슨Lv1고딕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6526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-1" y="0"/>
            <a:ext cx="5454127" cy="6858001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AF71F4-FBB4-4357-A839-AAF7DAC9EAA3}"/>
              </a:ext>
            </a:extLst>
          </p:cNvPr>
          <p:cNvSpPr txBox="1"/>
          <p:nvPr/>
        </p:nvSpPr>
        <p:spPr>
          <a:xfrm>
            <a:off x="5822535" y="5066132"/>
            <a:ext cx="3919663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ko-KR" sz="3600" i="0" dirty="0">
                <a:solidFill>
                  <a:schemeClr val="accent1">
                    <a:lumMod val="50000"/>
                  </a:schemeClr>
                </a:solidFill>
                <a:effectLst/>
                <a:latin typeface="넥슨Lv1고딕 Bold" panose="020B0600000101010101" charset="-127"/>
                <a:ea typeface="넥슨Lv1고딕 Bold" panose="020B0600000101010101" charset="-127"/>
              </a:rPr>
              <a:t>Service </a:t>
            </a:r>
            <a:r>
              <a:rPr lang="en-US" altLang="ko-KR" sz="3600" i="0" dirty="0">
                <a:solidFill>
                  <a:srgbClr val="203864"/>
                </a:solidFill>
                <a:effectLst/>
                <a:latin typeface="넥슨Lv1고딕 Bold" panose="020B0600000101010101" charset="-127"/>
                <a:ea typeface="넥슨Lv1고딕 Bold" panose="020B0600000101010101" charset="-127"/>
              </a:rPr>
              <a:t>Concept</a:t>
            </a:r>
            <a:endParaRPr lang="ko-KR" altLang="en-US" sz="3600" spc="600" dirty="0">
              <a:solidFill>
                <a:srgbClr val="203864"/>
              </a:solidFill>
              <a:latin typeface="넥슨Lv1고딕 Bold" panose="020B0600000101010101" charset="-127"/>
              <a:ea typeface="넥슨Lv1고딕 Bold" panose="020B0600000101010101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0B68366-FC30-453A-9BA7-B88A1476CF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26" y="591535"/>
            <a:ext cx="4256194" cy="5674926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82A3A7C-BBAD-4EA0-8EC7-A48A1B96AE5D}"/>
              </a:ext>
            </a:extLst>
          </p:cNvPr>
          <p:cNvSpPr/>
          <p:nvPr/>
        </p:nvSpPr>
        <p:spPr>
          <a:xfrm>
            <a:off x="4241469" y="3985954"/>
            <a:ext cx="3938704" cy="73911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C5095D-16E4-47D0-978A-BCCD290449DB}"/>
              </a:ext>
            </a:extLst>
          </p:cNvPr>
          <p:cNvSpPr txBox="1"/>
          <p:nvPr/>
        </p:nvSpPr>
        <p:spPr>
          <a:xfrm>
            <a:off x="4611785" y="3780645"/>
            <a:ext cx="3346356" cy="93410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ts val="7500"/>
              </a:lnSpc>
            </a:pPr>
            <a:r>
              <a:rPr lang="en-US" altLang="ko-KR" sz="3600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CHAPTER  01</a:t>
            </a:r>
            <a:endParaRPr lang="ko-KR" altLang="en-US" sz="3600" dirty="0">
              <a:solidFill>
                <a:schemeClr val="accent1">
                  <a:lumMod val="50000"/>
                </a:schemeClr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505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6743154" y="2164899"/>
            <a:ext cx="5448846" cy="4693101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9DAB02-A6BC-4B00-A168-CCC96760887F}"/>
              </a:ext>
            </a:extLst>
          </p:cNvPr>
          <p:cNvSpPr txBox="1"/>
          <p:nvPr/>
        </p:nvSpPr>
        <p:spPr>
          <a:xfrm>
            <a:off x="422295" y="4295784"/>
            <a:ext cx="55890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외곽에 위치하는 버스 정류장이나 낙후된 버스정류장들의 시간표는 노후화로 인해 보기 힘듦</a:t>
            </a:r>
            <a:endParaRPr lang="en-US" altLang="ko-KR" sz="36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403648E-F5DE-467F-985F-765EB8EA0083}"/>
              </a:ext>
            </a:extLst>
          </p:cNvPr>
          <p:cNvSpPr/>
          <p:nvPr/>
        </p:nvSpPr>
        <p:spPr>
          <a:xfrm>
            <a:off x="729367" y="2779295"/>
            <a:ext cx="2905057" cy="92643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>
                <a:latin typeface="Dongle" pitchFamily="2" charset="-127"/>
                <a:ea typeface="Dongle" pitchFamily="2" charset="-127"/>
              </a:rPr>
              <a:t>버스 시간표 노후화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D618C4E-BD21-3B78-F9DB-390974D0BF7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064488" y="864811"/>
            <a:ext cx="4895365" cy="4294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869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0" y="0"/>
            <a:ext cx="5448846" cy="6858000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5AB50BC-6916-8FE1-D714-395C7AF3D0F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964" y="721894"/>
            <a:ext cx="4344917" cy="52337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7F93410-81E5-E9D2-D6C7-F99681972531}"/>
              </a:ext>
            </a:extLst>
          </p:cNvPr>
          <p:cNvSpPr txBox="1"/>
          <p:nvPr/>
        </p:nvSpPr>
        <p:spPr>
          <a:xfrm>
            <a:off x="6599379" y="4347990"/>
            <a:ext cx="49152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노후화를 개선했어도 다양한 지역의 시간표를 적혀 있으니 한눈에 보기 어려움</a:t>
            </a:r>
            <a:endParaRPr lang="en-US" altLang="ko-KR" sz="36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0DF4267-E333-854B-16B0-ED14EDC1E1FF}"/>
              </a:ext>
            </a:extLst>
          </p:cNvPr>
          <p:cNvSpPr/>
          <p:nvPr/>
        </p:nvSpPr>
        <p:spPr>
          <a:xfrm>
            <a:off x="6904179" y="3056468"/>
            <a:ext cx="2646222" cy="58477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>
                <a:latin typeface="Dongle" pitchFamily="2" charset="-127"/>
                <a:ea typeface="Dongle" pitchFamily="2" charset="-127"/>
              </a:rPr>
              <a:t>보기 힘든 시간표</a:t>
            </a:r>
          </a:p>
        </p:txBody>
      </p:sp>
    </p:spTree>
    <p:extLst>
      <p:ext uri="{BB962C8B-B14F-4D97-AF65-F5344CB8AC3E}">
        <p14:creationId xmlns:p14="http://schemas.microsoft.com/office/powerpoint/2010/main" val="491102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0" y="0"/>
            <a:ext cx="690880" cy="6858000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334971"/>
              </a:solidFill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0FF5E7AC-DD34-67E8-473B-9D176E9164E6}"/>
              </a:ext>
            </a:extLst>
          </p:cNvPr>
          <p:cNvSpPr/>
          <p:nvPr/>
        </p:nvSpPr>
        <p:spPr>
          <a:xfrm>
            <a:off x="2417699" y="1289007"/>
            <a:ext cx="1816444" cy="1742303"/>
          </a:xfrm>
          <a:prstGeom prst="ellipse">
            <a:avLst/>
          </a:prstGeom>
          <a:solidFill>
            <a:srgbClr val="3349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+mj-lt"/>
                <a:ea typeface="Dongle" pitchFamily="2" charset="-127"/>
                <a:cs typeface="Arial" panose="020B0604020202020204" pitchFamily="34" charset="0"/>
              </a:rPr>
              <a:t>터미널</a:t>
            </a:r>
            <a:endParaRPr lang="en-US" altLang="ko-KR" sz="3600" dirty="0">
              <a:solidFill>
                <a:schemeClr val="bg1"/>
              </a:solidFill>
              <a:latin typeface="+mj-lt"/>
              <a:ea typeface="Dongle" pitchFamily="2" charset="-127"/>
              <a:cs typeface="Arial" panose="020B0604020202020204" pitchFamily="34" charset="0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+mj-lt"/>
                <a:ea typeface="Dongle" pitchFamily="2" charset="-127"/>
                <a:cs typeface="Arial" panose="020B0604020202020204" pitchFamily="34" charset="0"/>
              </a:rPr>
              <a:t>검색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62EB84D5-2D95-C9A2-8F64-9450A068246A}"/>
              </a:ext>
            </a:extLst>
          </p:cNvPr>
          <p:cNvSpPr/>
          <p:nvPr/>
        </p:nvSpPr>
        <p:spPr>
          <a:xfrm>
            <a:off x="7731107" y="1289005"/>
            <a:ext cx="1816444" cy="1742303"/>
          </a:xfrm>
          <a:prstGeom prst="ellipse">
            <a:avLst/>
          </a:prstGeom>
          <a:solidFill>
            <a:srgbClr val="6DB2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+mj-lt"/>
                <a:ea typeface="Dongle" pitchFamily="2" charset="-127"/>
                <a:cs typeface="Arial" panose="020B0604020202020204" pitchFamily="34" charset="0"/>
              </a:rPr>
              <a:t>시간표 확인</a:t>
            </a:r>
            <a:endParaRPr lang="ko-KR" altLang="en-US" sz="3600" dirty="0">
              <a:solidFill>
                <a:schemeClr val="bg1"/>
              </a:solidFill>
              <a:latin typeface="Dongle" pitchFamily="2" charset="-127"/>
              <a:ea typeface="Dongle" pitchFamily="2" charset="-127"/>
              <a:cs typeface="Arial" panose="020B0604020202020204" pitchFamily="34" charset="0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97EA5698-9D56-38FA-E257-AD72CDE24CEE}"/>
              </a:ext>
            </a:extLst>
          </p:cNvPr>
          <p:cNvSpPr/>
          <p:nvPr/>
        </p:nvSpPr>
        <p:spPr>
          <a:xfrm>
            <a:off x="5074403" y="1289005"/>
            <a:ext cx="1816444" cy="1742303"/>
          </a:xfrm>
          <a:prstGeom prst="ellipse">
            <a:avLst/>
          </a:prstGeom>
          <a:solidFill>
            <a:srgbClr val="9BAEC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Dongle" pitchFamily="2" charset="-127"/>
                <a:ea typeface="Dongle" pitchFamily="2" charset="-127"/>
                <a:cs typeface="Arial" panose="020B0604020202020204" pitchFamily="34" charset="0"/>
              </a:rPr>
              <a:t>목적지</a:t>
            </a:r>
            <a:endParaRPr lang="en-US" altLang="ko-KR" sz="3600" dirty="0">
              <a:solidFill>
                <a:schemeClr val="bg1"/>
              </a:solidFill>
              <a:latin typeface="Dongle" pitchFamily="2" charset="-127"/>
              <a:ea typeface="Dongle" pitchFamily="2" charset="-127"/>
              <a:cs typeface="Arial" panose="020B0604020202020204" pitchFamily="34" charset="0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Dongle" pitchFamily="2" charset="-127"/>
                <a:ea typeface="Dongle" pitchFamily="2" charset="-127"/>
                <a:cs typeface="Arial" panose="020B0604020202020204" pitchFamily="34" charset="0"/>
              </a:rPr>
              <a:t>설정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874525-EBAA-9FC7-90CD-43DEBBA66FFE}"/>
              </a:ext>
            </a:extLst>
          </p:cNvPr>
          <p:cNvSpPr txBox="1"/>
          <p:nvPr/>
        </p:nvSpPr>
        <p:spPr>
          <a:xfrm>
            <a:off x="1930400" y="4487333"/>
            <a:ext cx="81039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내가 원하는 목적지와 탑승 가능한 터미널을 쉽게 검색하여</a:t>
            </a:r>
            <a:endParaRPr lang="en-US" altLang="ko-KR" sz="36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r>
              <a:rPr lang="ko-KR" altLang="en-US" sz="36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원하는 지역 시간표를 확인</a:t>
            </a:r>
            <a:r>
              <a:rPr lang="en-US" altLang="ko-KR" sz="36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!</a:t>
            </a:r>
          </a:p>
          <a:p>
            <a:endParaRPr lang="ko-KR" altLang="en-US" sz="3600" dirty="0">
              <a:latin typeface="Dongle" pitchFamily="2" charset="-127"/>
              <a:ea typeface="Dongle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7772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071F05-18DD-43B3-8318-408A311EC8C9}"/>
              </a:ext>
            </a:extLst>
          </p:cNvPr>
          <p:cNvSpPr/>
          <p:nvPr/>
        </p:nvSpPr>
        <p:spPr>
          <a:xfrm>
            <a:off x="0" y="-55314"/>
            <a:ext cx="5448846" cy="6968625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AF71F4-FBB4-4357-A839-AAF7DAC9EAA3}"/>
              </a:ext>
            </a:extLst>
          </p:cNvPr>
          <p:cNvSpPr txBox="1"/>
          <p:nvPr/>
        </p:nvSpPr>
        <p:spPr>
          <a:xfrm>
            <a:off x="5822535" y="5066132"/>
            <a:ext cx="3826689" cy="64633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rgbClr val="203864"/>
                </a:solidFill>
                <a:latin typeface="넥슨Lv1고딕 Bold" panose="020B0600000101010101" charset="-127"/>
                <a:ea typeface="넥슨Lv1고딕 Bold" panose="020B0600000101010101" charset="-127"/>
              </a:rPr>
              <a:t>Design Concept</a:t>
            </a:r>
            <a:endParaRPr lang="ko-KR" altLang="en-US" sz="3600" spc="600" dirty="0">
              <a:solidFill>
                <a:srgbClr val="203864"/>
              </a:solidFill>
              <a:latin typeface="넥슨Lv1고딕 Bold" panose="020B0600000101010101" charset="-127"/>
              <a:ea typeface="넥슨Lv1고딕 Bold" panose="020B0600000101010101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0B68366-FC30-453A-9BA7-B88A1476CF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26" y="591535"/>
            <a:ext cx="4256194" cy="5674926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82A3A7C-BBAD-4EA0-8EC7-A48A1B96AE5D}"/>
              </a:ext>
            </a:extLst>
          </p:cNvPr>
          <p:cNvSpPr/>
          <p:nvPr/>
        </p:nvSpPr>
        <p:spPr>
          <a:xfrm>
            <a:off x="4241469" y="3985954"/>
            <a:ext cx="3938704" cy="73911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C5095D-16E4-47D0-978A-BCCD290449DB}"/>
              </a:ext>
            </a:extLst>
          </p:cNvPr>
          <p:cNvSpPr txBox="1"/>
          <p:nvPr/>
        </p:nvSpPr>
        <p:spPr>
          <a:xfrm>
            <a:off x="4611785" y="3780645"/>
            <a:ext cx="3346356" cy="93410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ts val="7500"/>
              </a:lnSpc>
            </a:pPr>
            <a:r>
              <a:rPr lang="en-US" altLang="ko-KR" sz="3600" dirty="0">
                <a:solidFill>
                  <a:schemeClr val="bg1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CHAPTER  02</a:t>
            </a:r>
            <a:endParaRPr lang="ko-KR" altLang="en-US" sz="3600" dirty="0">
              <a:solidFill>
                <a:schemeClr val="accent1">
                  <a:lumMod val="50000"/>
                </a:schemeClr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5808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rot="10800000" flipV="1">
            <a:off x="0" y="0"/>
            <a:ext cx="12192000" cy="634702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latin typeface="넥슨Lv1고딕 Bold" panose="020B0600000101010101" charset="-127"/>
                <a:ea typeface="넥슨Lv1고딕 Bold" panose="020B0600000101010101" charset="-127"/>
              </a:rPr>
              <a:t>	Design Concept - Font</a:t>
            </a:r>
            <a:endParaRPr lang="ko-KR" altLang="en-US" sz="2800" dirty="0">
              <a:latin typeface="넥슨Lv1고딕 Bold" panose="020B0600000101010101" charset="-127"/>
              <a:ea typeface="넥슨Lv1고딕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4725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704B0122-D885-429D-BABF-2EE7620C20D9}"/>
              </a:ext>
            </a:extLst>
          </p:cNvPr>
          <p:cNvSpPr/>
          <p:nvPr/>
        </p:nvSpPr>
        <p:spPr>
          <a:xfrm rot="10800000" flipV="1">
            <a:off x="0" y="0"/>
            <a:ext cx="12192000" cy="634702"/>
          </a:xfrm>
          <a:prstGeom prst="rect">
            <a:avLst/>
          </a:prstGeom>
          <a:solidFill>
            <a:schemeClr val="accent1">
              <a:lumMod val="50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latin typeface="넥슨Lv1고딕 Bold" panose="020B0600000101010101" charset="-127"/>
                <a:ea typeface="넥슨Lv1고딕 Bold" panose="020B0600000101010101" charset="-127"/>
              </a:rPr>
              <a:t>	Design Concept - Color</a:t>
            </a:r>
            <a:endParaRPr lang="ko-KR" altLang="en-US" sz="2800" dirty="0">
              <a:latin typeface="넥슨Lv1고딕 Bold" panose="020B0600000101010101" charset="-127"/>
              <a:ea typeface="넥슨Lv1고딕 Bold" panose="020B0600000101010101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3BC9E4FA-EEF6-5B19-3C77-BDEA434079C5}"/>
              </a:ext>
            </a:extLst>
          </p:cNvPr>
          <p:cNvSpPr/>
          <p:nvPr/>
        </p:nvSpPr>
        <p:spPr>
          <a:xfrm>
            <a:off x="1384150" y="1613646"/>
            <a:ext cx="9423699" cy="634704"/>
          </a:xfrm>
          <a:prstGeom prst="roundRect">
            <a:avLst/>
          </a:prstGeom>
          <a:solidFill>
            <a:srgbClr val="D0E9F8"/>
          </a:solidFill>
          <a:ln>
            <a:solidFill>
              <a:srgbClr val="3349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C7D3C2A-CC34-BE20-51B2-57212C83CC9E}"/>
              </a:ext>
            </a:extLst>
          </p:cNvPr>
          <p:cNvSpPr/>
          <p:nvPr/>
        </p:nvSpPr>
        <p:spPr>
          <a:xfrm>
            <a:off x="1384149" y="3098198"/>
            <a:ext cx="4554071" cy="634704"/>
          </a:xfrm>
          <a:prstGeom prst="roundRect">
            <a:avLst/>
          </a:prstGeom>
          <a:solidFill>
            <a:srgbClr val="6C9CEE"/>
          </a:solidFill>
          <a:ln>
            <a:solidFill>
              <a:srgbClr val="3349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772EC8-DACB-046C-7199-C1D91D3EC419}"/>
              </a:ext>
            </a:extLst>
          </p:cNvPr>
          <p:cNvSpPr txBox="1"/>
          <p:nvPr/>
        </p:nvSpPr>
        <p:spPr>
          <a:xfrm>
            <a:off x="4319893" y="2411664"/>
            <a:ext cx="330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Main Color</a:t>
            </a:r>
            <a:endParaRPr lang="ko-KR" altLang="en-US" sz="28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5022B7-9D6A-0A87-5AF4-A841ADA4124D}"/>
              </a:ext>
            </a:extLst>
          </p:cNvPr>
          <p:cNvSpPr txBox="1"/>
          <p:nvPr/>
        </p:nvSpPr>
        <p:spPr>
          <a:xfrm>
            <a:off x="4319893" y="3944633"/>
            <a:ext cx="330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Sub Color</a:t>
            </a:r>
            <a:endParaRPr lang="ko-KR" altLang="en-US" sz="28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E9EC29C-7070-B76F-33AB-CB0DCB72F4A5}"/>
              </a:ext>
            </a:extLst>
          </p:cNvPr>
          <p:cNvSpPr/>
          <p:nvPr/>
        </p:nvSpPr>
        <p:spPr>
          <a:xfrm>
            <a:off x="6253778" y="3098198"/>
            <a:ext cx="4554071" cy="634704"/>
          </a:xfrm>
          <a:prstGeom prst="roundRect">
            <a:avLst/>
          </a:prstGeom>
          <a:solidFill>
            <a:srgbClr val="C9D2D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342E16-936B-BAD5-A15A-A6C3E598DD62}"/>
              </a:ext>
            </a:extLst>
          </p:cNvPr>
          <p:cNvSpPr txBox="1"/>
          <p:nvPr/>
        </p:nvSpPr>
        <p:spPr>
          <a:xfrm>
            <a:off x="2010183" y="5065381"/>
            <a:ext cx="80804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하늘색</a:t>
            </a:r>
            <a:r>
              <a:rPr lang="en-US" altLang="ko-KR" sz="28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, </a:t>
            </a:r>
            <a:r>
              <a:rPr lang="ko-KR" altLang="en-US" sz="28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파란색</a:t>
            </a:r>
            <a:r>
              <a:rPr lang="en-US" altLang="ko-KR" sz="28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, </a:t>
            </a:r>
            <a:r>
              <a:rPr lang="ko-KR" altLang="en-US" sz="28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회색의 색을 주로 사용</a:t>
            </a:r>
            <a:endParaRPr lang="en-US" altLang="ko-KR" sz="2800" dirty="0">
              <a:solidFill>
                <a:srgbClr val="334971"/>
              </a:solidFill>
              <a:latin typeface="Dongle" pitchFamily="2" charset="-127"/>
              <a:ea typeface="Dongle" pitchFamily="2" charset="-127"/>
            </a:endParaRPr>
          </a:p>
          <a:p>
            <a:pPr algn="ctr"/>
            <a:r>
              <a:rPr lang="ko-KR" altLang="en-US" sz="2800" dirty="0">
                <a:solidFill>
                  <a:srgbClr val="334971"/>
                </a:solidFill>
                <a:latin typeface="Dongle" pitchFamily="2" charset="-127"/>
                <a:ea typeface="Dongle" pitchFamily="2" charset="-127"/>
              </a:rPr>
              <a:t>보기 편하고 눈에 부담이 덜 가는 색을 사용하여 시간표 확인 용이</a:t>
            </a:r>
          </a:p>
        </p:txBody>
      </p:sp>
    </p:spTree>
    <p:extLst>
      <p:ext uri="{BB962C8B-B14F-4D97-AF65-F5344CB8AC3E}">
        <p14:creationId xmlns:p14="http://schemas.microsoft.com/office/powerpoint/2010/main" val="1405608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tailEnd type="triangle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3354</TotalTime>
  <Words>279</Words>
  <Application>Microsoft Office PowerPoint</Application>
  <PresentationFormat>와이드스크린</PresentationFormat>
  <Paragraphs>66</Paragraphs>
  <Slides>18</Slides>
  <Notes>0</Notes>
  <HiddenSlides>1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6" baseType="lpstr">
      <vt:lpstr>넥슨Lv1고딕 Light</vt:lpstr>
      <vt:lpstr>넥슨Lv1고딕</vt:lpstr>
      <vt:lpstr>Calibri</vt:lpstr>
      <vt:lpstr>Dongle</vt:lpstr>
      <vt:lpstr>넥슨Lv1고딕 Bold</vt:lpstr>
      <vt:lpstr>Arial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User</dc:creator>
  <cp:lastModifiedBy>KMS505003</cp:lastModifiedBy>
  <cp:revision>365</cp:revision>
  <dcterms:created xsi:type="dcterms:W3CDTF">2017-12-08T06:13:01Z</dcterms:created>
  <dcterms:modified xsi:type="dcterms:W3CDTF">2023-06-09T07:35:36Z</dcterms:modified>
</cp:coreProperties>
</file>

<file path=docProps/thumbnail.jpeg>
</file>